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0"/>
  </p:notesMasterIdLst>
  <p:sldIdLst>
    <p:sldId id="257" r:id="rId2"/>
    <p:sldId id="278" r:id="rId3"/>
    <p:sldId id="275" r:id="rId4"/>
    <p:sldId id="279" r:id="rId5"/>
    <p:sldId id="280" r:id="rId6"/>
    <p:sldId id="263" r:id="rId7"/>
    <p:sldId id="264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302" r:id="rId24"/>
    <p:sldId id="304" r:id="rId25"/>
    <p:sldId id="303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95" r:id="rId34"/>
    <p:sldId id="296" r:id="rId35"/>
    <p:sldId id="297" r:id="rId36"/>
    <p:sldId id="298" r:id="rId37"/>
    <p:sldId id="299" r:id="rId38"/>
    <p:sldId id="300" r:id="rId39"/>
  </p:sldIdLst>
  <p:sldSz cx="12192000" cy="6858000"/>
  <p:notesSz cx="6858000" cy="9144000"/>
  <p:embeddedFontLst>
    <p:embeddedFont>
      <p:font typeface="맑은 고딕" panose="020B0503020000020004" pitchFamily="34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market Sans TTF" panose="02000000000000000000" pitchFamily="2" charset="-128"/>
      <p:regular r:id="rId47"/>
      <p:bold r:id="rId48"/>
    </p:embeddedFont>
    <p:embeddedFont>
      <p:font typeface="Gmarket Sans TTF Light" panose="02000000000000000000" pitchFamily="2" charset="-128"/>
      <p:regular r:id="rId49"/>
    </p:embeddedFont>
    <p:embeddedFont>
      <p:font typeface="Gmarket Sans TTF Medium" panose="02000000000000000000" pitchFamily="2" charset="-128"/>
      <p:regular r:id="rId50"/>
    </p:embeddedFont>
    <p:embeddedFont>
      <p:font typeface="NEXON Lv1 Gothic Low OTF Light" pitchFamily="2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D"/>
    <a:srgbClr val="FD819E"/>
    <a:srgbClr val="5B595A"/>
    <a:srgbClr val="9CC4E7"/>
    <a:srgbClr val="A5A6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E371-CA03-7744-9450-A77B3B174558}" type="datetimeFigureOut">
              <a:rPr kumimoji="1" lang="ko-Kore-KR" altLang="en-US" smtClean="0"/>
              <a:t>2020. 4. 11.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33F4-28D3-7446-9BB5-6648445941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7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E2E6-CD06-8A49-92FD-FE607D4D5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4D92-D693-0647-B352-43946E9794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6C-6E7E-2A47-BA50-A0EC53084A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0C39-F076-9A4C-B500-1DABA3DE86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9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AF0B-C1F0-EA49-BD81-4B801682FE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CEEE-7E5B-D940-8C28-C5A439EAE5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FF89-436C-514B-AAFB-093B9D2157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2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49BB-0B94-0841-8A41-EAD00DA3E3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8162-D9CB-0044-97B8-3379FC40C8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4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166F-5361-FB43-A57B-416EBE2011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BB83-44FE-AF4F-B164-12B6BF96F8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1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02F5-00A0-CB48-9206-70761D0FCA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2020. 4. 11.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9.wdp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994740" y="2525486"/>
            <a:ext cx="8288124" cy="2131638"/>
          </a:xfrm>
          <a:prstGeom prst="roundRect">
            <a:avLst>
              <a:gd name="adj" fmla="val 10113"/>
            </a:avLst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dist="1397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대체 처리 5"/>
          <p:cNvSpPr/>
          <p:nvPr/>
        </p:nvSpPr>
        <p:spPr>
          <a:xfrm>
            <a:off x="1994740" y="3875314"/>
            <a:ext cx="8288124" cy="781810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9" y="4187647"/>
            <a:ext cx="3600000" cy="14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497806" y="2581957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OURCHORD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prstClr val="whit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442585" y="2027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743920" y="2027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45255" y="2027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1803920"/>
            <a:ext cx="2693363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b="1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지수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님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환영합니다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40612" y="22379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</a:t>
            </a:r>
            <a:r>
              <a:rPr kumimoji="1" lang="en-US" altLang="ko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(PW)</a:t>
            </a:r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ID(PW)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51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회원가입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 입력한 이름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(ID)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이메일을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정확히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24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아이디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비밀번호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45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8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E-MAIL,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AD2A8AE-EE1C-A74B-A504-8A62C2EC372B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07823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96535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376673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34A51AE-4F8D-A84E-8DDA-6FABC60FC2C8}"/>
              </a:ext>
            </a:extLst>
          </p:cNvPr>
          <p:cNvSpPr/>
          <p:nvPr/>
        </p:nvSpPr>
        <p:spPr>
          <a:xfrm>
            <a:off x="2332734" y="1667054"/>
            <a:ext cx="3152707" cy="36323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사용할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수 없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있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 아이디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2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331118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BA237-7290-1E45-A8B2-95B700DB8231}"/>
              </a:ext>
            </a:extLst>
          </p:cNvPr>
          <p:cNvSpPr txBox="1"/>
          <p:nvPr/>
        </p:nvSpPr>
        <p:spPr>
          <a:xfrm>
            <a:off x="3478204" y="3946822"/>
            <a:ext cx="4443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4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인증코드가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발송되었습니다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92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유효하지 않은 인증코드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인증코드 재전송 후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다시 시도해주세요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50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245985" y="122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547320" y="122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48655" y="122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9B4FA-F438-CC4F-AAA5-AFA5028AD35C}"/>
              </a:ext>
            </a:extLst>
          </p:cNvPr>
          <p:cNvSpPr/>
          <p:nvPr/>
        </p:nvSpPr>
        <p:spPr>
          <a:xfrm>
            <a:off x="5151070" y="938488"/>
            <a:ext cx="188986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HISTORY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9DA9F7-25DD-6248-979C-47394F6A4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20941"/>
              </p:ext>
            </p:extLst>
          </p:nvPr>
        </p:nvGraphicFramePr>
        <p:xfrm>
          <a:off x="2152957" y="1731596"/>
          <a:ext cx="7886086" cy="358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943">
                  <a:extLst>
                    <a:ext uri="{9D8B030D-6E8A-4147-A177-3AD203B41FA5}">
                      <a16:colId xmlns:a16="http://schemas.microsoft.com/office/drawing/2014/main" val="378314852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9571976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300525160"/>
                    </a:ext>
                  </a:extLst>
                </a:gridCol>
                <a:gridCol w="1339543">
                  <a:extLst>
                    <a:ext uri="{9D8B030D-6E8A-4147-A177-3AD203B41FA5}">
                      <a16:colId xmlns:a16="http://schemas.microsoft.com/office/drawing/2014/main" val="1189299108"/>
                    </a:ext>
                  </a:extLst>
                </a:gridCol>
              </a:tblGrid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ver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 날짜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내용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897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신규작성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9017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로고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메인 색 지정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7569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.2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페이지 디자인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14459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0.3.18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5668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3.2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설계서 서식 변경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8841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0.3.21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8010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2213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7986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구성도 목차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831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.9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0.4.10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앱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66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12DD2-74F1-1B47-9112-626CAB7A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공란을 모두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공란을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모두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41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 완료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3028175"/>
            <a:ext cx="49473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완료 메시지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시 로그인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2350007" y="2708756"/>
            <a:ext cx="3118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가입이 완료 되었습니다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srgbClr val="9CC4E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“OURCHORD”</a:t>
            </a:r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를 통해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쉽고 즐거울 음악 생활을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시작하세요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endParaRPr kumimoji="1" lang="ko-Kore-KR" altLang="en-US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69979" y="4132122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8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39657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아이콘형으로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3843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698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31682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B272630-44FB-0C48-B40C-59AC16DFCD38}"/>
              </a:ext>
            </a:extLst>
          </p:cNvPr>
          <p:cNvSpPr/>
          <p:nvPr/>
        </p:nvSpPr>
        <p:spPr>
          <a:xfrm>
            <a:off x="5486400" y="2610425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23E513D7-D2E3-4E47-ABD1-B4D91C168036}"/>
              </a:ext>
            </a:extLst>
          </p:cNvPr>
          <p:cNvSpPr>
            <a:spLocks noChangeAspect="1"/>
          </p:cNvSpPr>
          <p:nvPr/>
        </p:nvSpPr>
        <p:spPr>
          <a:xfrm>
            <a:off x="5489839" y="2157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22631DD-FECB-1C4F-B99B-1E7E9882B230}"/>
              </a:ext>
            </a:extLst>
          </p:cNvPr>
          <p:cNvSpPr>
            <a:spLocks noChangeAspect="1"/>
          </p:cNvSpPr>
          <p:nvPr/>
        </p:nvSpPr>
        <p:spPr>
          <a:xfrm>
            <a:off x="5485484" y="252805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9E8F16F9-9127-6548-8C6B-0F6F821F5040}"/>
              </a:ext>
            </a:extLst>
          </p:cNvPr>
          <p:cNvSpPr>
            <a:spLocks noChangeAspect="1"/>
          </p:cNvSpPr>
          <p:nvPr/>
        </p:nvSpPr>
        <p:spPr>
          <a:xfrm>
            <a:off x="5485482" y="2919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2B659A-BEF2-F148-B237-E0B8BC9D3E5A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E18F38E-6F25-D243-869F-339E01E67CD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AE1CFD-14C6-C740-BDAD-73EBD185D804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577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53361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323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17C232D-C1A5-A74F-84B3-85373DA34C35}"/>
              </a:ext>
            </a:extLst>
          </p:cNvPr>
          <p:cNvSpPr/>
          <p:nvPr/>
        </p:nvSpPr>
        <p:spPr>
          <a:xfrm>
            <a:off x="2222688" y="3114923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기기에 저장합니다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8A12A5-DC6D-E246-A6C6-AF62E67A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3084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EFF0C8-0A18-5E4D-AC2E-F4538D2574B7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55A695FF-7C1E-234D-AD0A-2D1BD722FDA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6C1E50-E064-9840-98B2-FA83E7B9E8A2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85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61674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/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D08178E-D7EB-964C-BD40-E6AA12BF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829191-7875-DA44-A25D-648CD27754F1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B4D2B251-2B04-E84D-8C52-24FDA9EF0AC5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03189F-185E-E348-9F56-F50E2F46232A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619E147B-1535-6C43-8740-6727312918BA}"/>
              </a:ext>
            </a:extLst>
          </p:cNvPr>
          <p:cNvSpPr/>
          <p:nvPr/>
        </p:nvSpPr>
        <p:spPr>
          <a:xfrm>
            <a:off x="2226320" y="3131701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삭제합니다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5305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명 수정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42133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861D321-5264-6546-BA8C-C5764B442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783509-99F5-CF42-8902-A5F4DD1EA21C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03774765-DC39-1C41-B348-0131B1F8F3A1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5E475FF-BE0A-C44B-99DE-CEAF348AFC10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8FFC39EE-025E-0847-A32B-43A11DA234E1}"/>
              </a:ext>
            </a:extLst>
          </p:cNvPr>
          <p:cNvSpPr/>
          <p:nvPr/>
        </p:nvSpPr>
        <p:spPr>
          <a:xfrm>
            <a:off x="2222688" y="2886321"/>
            <a:ext cx="3372197" cy="1274079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5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 입력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b="1" u="sng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 </a:t>
            </a:r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04316" y="2148093"/>
            <a:ext cx="5257801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길게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1089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9E78B8-F6C3-F24B-9FB2-D9E35E20FE0C}"/>
              </a:ext>
            </a:extLst>
          </p:cNvPr>
          <p:cNvGrpSpPr/>
          <p:nvPr/>
        </p:nvGrpSpPr>
        <p:grpSpPr>
          <a:xfrm>
            <a:off x="2265044" y="2197709"/>
            <a:ext cx="3296384" cy="522373"/>
            <a:chOff x="2389958" y="1984091"/>
            <a:chExt cx="3296384" cy="5223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62712-87ED-0D4B-83EF-5E976EBE4EE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1EE3E8-EA2D-EB45-87AD-043E859B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4032C-824A-3E4A-B420-F48BF8687E42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B656294-13F8-A248-B2B6-59DD3BAAC238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EA7B54-A109-C743-9A20-73950E6D1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6F617C-3646-3847-8647-CF8F25474F4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8B7E33-D147-4E42-833A-D2DE114BBF05}"/>
              </a:ext>
            </a:extLst>
          </p:cNvPr>
          <p:cNvGrpSpPr/>
          <p:nvPr/>
        </p:nvGrpSpPr>
        <p:grpSpPr>
          <a:xfrm>
            <a:off x="2300240" y="3025285"/>
            <a:ext cx="3296384" cy="522373"/>
            <a:chOff x="2389958" y="1984091"/>
            <a:chExt cx="3296384" cy="52237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53B3DA-624C-7640-B2EC-3BA7F5E63E32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2973F21-6C76-F64A-AAEB-1E825209B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F5C2F8-A1A6-6440-A9B5-378BE874C661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10096E4-66EB-7845-8DF0-17420666266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DE9211C-61E5-104D-B16A-FED9D90EB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59D95-44AC-F94D-B726-09AE38D4DD77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5CF5B00-7017-484D-B9DB-864EA3DC9F05}"/>
              </a:ext>
            </a:extLst>
          </p:cNvPr>
          <p:cNvGrpSpPr/>
          <p:nvPr/>
        </p:nvGrpSpPr>
        <p:grpSpPr>
          <a:xfrm>
            <a:off x="2269623" y="3738699"/>
            <a:ext cx="3296384" cy="522373"/>
            <a:chOff x="2389958" y="1984091"/>
            <a:chExt cx="3296384" cy="52237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C1DAD5-8AA9-FF4C-934C-4F956AB0129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B18348D-065D-174B-9A8A-19FA2D96B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49B4859-0F55-5D4E-85E7-86229B47328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1156758-0F68-2545-85E2-D075FC148D6C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365A710-1CB7-604B-930C-F63D98F5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5971305-75A4-C043-99C1-BF5A0706A2AD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30F6684-6654-AF48-921B-6E200063B731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646AB6A-3834-7845-A4B8-84A48D3C3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0B2E49-E12F-374C-9867-66A582F2C4D3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F36DD4E-5B39-0241-BC03-49947755D97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2A5ABDA-D668-0641-BCC6-EDD635A4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5CB80-6062-B54C-81C7-CC941967876F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B0F8AD6-EBE9-BD44-A369-948FD694621F}"/>
              </a:ext>
            </a:extLst>
          </p:cNvPr>
          <p:cNvGrpSpPr/>
          <p:nvPr/>
        </p:nvGrpSpPr>
        <p:grpSpPr>
          <a:xfrm>
            <a:off x="2240273" y="4599497"/>
            <a:ext cx="3296384" cy="522373"/>
            <a:chOff x="2389958" y="1984091"/>
            <a:chExt cx="3296384" cy="52237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CEC3890-C363-C34E-9421-BF665DBF00D7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E879453A-53EE-4547-AD90-287EC1A5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B19A96B-80CD-5A42-870A-6BFE1DC224F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C779EF6-CDA7-AD4A-8047-794D0BB2E169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B7982BE-8046-5647-8925-C096951DC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CEA3188-2DF0-134E-8246-A7B9B565EFA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1FD2A67-6955-EA44-82A5-80AF0052A170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4A7F694-280A-684D-BEF6-1AD63A183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4B0B292-76BF-814F-B67A-3E806DE442E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410F175-DA42-7148-BC09-BC4B486BAA65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058AA4E7-AC58-B441-A7E5-990B271B7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20C95BB-6DB5-584B-8DE3-294FE0216B9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32AA921-FDB9-874C-A2DC-567827CC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72361"/>
              </p:ext>
            </p:extLst>
          </p:nvPr>
        </p:nvGraphicFramePr>
        <p:xfrm>
          <a:off x="3099572" y="2219716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05F2654-2FB8-254E-A0D2-CF624B45DED8}"/>
              </a:ext>
            </a:extLst>
          </p:cNvPr>
          <p:cNvSpPr>
            <a:spLocks noChangeAspect="1"/>
          </p:cNvSpPr>
          <p:nvPr/>
        </p:nvSpPr>
        <p:spPr>
          <a:xfrm>
            <a:off x="2334178" y="2120395"/>
            <a:ext cx="791501" cy="641038"/>
          </a:xfrm>
          <a:prstGeom prst="roundRect">
            <a:avLst/>
          </a:prstGeom>
          <a:solidFill>
            <a:srgbClr val="9CC4E7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A80A7613-2FE0-FC43-BC3F-202F72265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48221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39EFE0-A95D-DB40-A18E-95F6F4915302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7E21E132-FEF6-B04F-A238-B95245D311B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6FFC131-C681-7047-AAC2-83492DCC9069}"/>
                </a:ext>
              </a:extLst>
            </p:cNvPr>
            <p:cNvSpPr/>
            <p:nvPr/>
          </p:nvSpPr>
          <p:spPr>
            <a:xfrm>
              <a:off x="5050467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657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617508C-7D71-2440-9B8F-B8B5C205D0BF}"/>
              </a:ext>
            </a:extLst>
          </p:cNvPr>
          <p:cNvSpPr/>
          <p:nvPr/>
        </p:nvSpPr>
        <p:spPr>
          <a:xfrm>
            <a:off x="3226019" y="2924314"/>
            <a:ext cx="1380132" cy="1366728"/>
          </a:xfrm>
          <a:prstGeom prst="ellipse">
            <a:avLst/>
          </a:prstGeom>
          <a:solidFill>
            <a:srgbClr val="A5A6A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 err="1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튜닝음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출력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8" y="2670138"/>
            <a:ext cx="5257801" cy="1933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설정할 코드를 클릭하고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스피커 모양 버튼 클릭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2666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CD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396098" y="1292272"/>
            <a:ext cx="1056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TUNING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150917-9D75-1147-B196-B1942122DCE3}"/>
              </a:ext>
            </a:extLst>
          </p:cNvPr>
          <p:cNvGrpSpPr/>
          <p:nvPr/>
        </p:nvGrpSpPr>
        <p:grpSpPr>
          <a:xfrm>
            <a:off x="3528643" y="2100944"/>
            <a:ext cx="734034" cy="674086"/>
            <a:chOff x="3557429" y="2074710"/>
            <a:chExt cx="734034" cy="674086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8830E994-E886-2A47-9F89-8B3FE3D6F225}"/>
                </a:ext>
              </a:extLst>
            </p:cNvPr>
            <p:cNvSpPr/>
            <p:nvPr/>
          </p:nvSpPr>
          <p:spPr>
            <a:xfrm rot="10800000">
              <a:off x="3557429" y="2074710"/>
              <a:ext cx="734034" cy="674086"/>
            </a:xfrm>
            <a:prstGeom prst="trapezoid">
              <a:avLst/>
            </a:prstGeom>
            <a:solidFill>
              <a:srgbClr val="FD819E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B0606-6F3D-2747-B224-E253107ECB39}"/>
                </a:ext>
              </a:extLst>
            </p:cNvPr>
            <p:cNvSpPr txBox="1"/>
            <p:nvPr/>
          </p:nvSpPr>
          <p:spPr>
            <a:xfrm>
              <a:off x="3714292" y="221169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5B595A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C</a:t>
              </a:r>
              <a:endParaRPr kumimoji="1" lang="ko-Kore-KR" altLang="en-US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</p:txBody>
        </p:sp>
      </p:grpSp>
      <p:sp>
        <p:nvSpPr>
          <p:cNvPr id="148" name="사다리꼴[T] 147">
            <a:extLst>
              <a:ext uri="{FF2B5EF4-FFF2-40B4-BE49-F238E27FC236}">
                <a16:creationId xmlns:a16="http://schemas.microsoft.com/office/drawing/2014/main" id="{74AB6F4B-9A3F-A148-9CA1-664DB4D7DC50}"/>
              </a:ext>
            </a:extLst>
          </p:cNvPr>
          <p:cNvSpPr/>
          <p:nvPr/>
        </p:nvSpPr>
        <p:spPr>
          <a:xfrm rot="12561213">
            <a:off x="4107594" y="2261627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AC234C-B005-A340-87DE-9429BD8AAAAF}"/>
              </a:ext>
            </a:extLst>
          </p:cNvPr>
          <p:cNvSpPr txBox="1"/>
          <p:nvPr/>
        </p:nvSpPr>
        <p:spPr>
          <a:xfrm>
            <a:off x="4215957" y="2384586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0" name="사다리꼴[T] 149">
            <a:extLst>
              <a:ext uri="{FF2B5EF4-FFF2-40B4-BE49-F238E27FC236}">
                <a16:creationId xmlns:a16="http://schemas.microsoft.com/office/drawing/2014/main" id="{E2DF4E73-62D2-A94D-A863-7114A856EAB8}"/>
              </a:ext>
            </a:extLst>
          </p:cNvPr>
          <p:cNvSpPr/>
          <p:nvPr/>
        </p:nvSpPr>
        <p:spPr>
          <a:xfrm rot="14300612">
            <a:off x="4527791" y="267260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6E845D-8B4E-EA45-8C8B-D5FE725C7CAF}"/>
              </a:ext>
            </a:extLst>
          </p:cNvPr>
          <p:cNvSpPr txBox="1"/>
          <p:nvPr/>
        </p:nvSpPr>
        <p:spPr>
          <a:xfrm>
            <a:off x="4725160" y="2833598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DD470190-FE2B-8148-BC07-502E262881EC}"/>
              </a:ext>
            </a:extLst>
          </p:cNvPr>
          <p:cNvSpPr/>
          <p:nvPr/>
        </p:nvSpPr>
        <p:spPr>
          <a:xfrm rot="16038771">
            <a:off x="4703616" y="3242044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BA2243-0813-EA48-9363-0FB374F880EA}"/>
              </a:ext>
            </a:extLst>
          </p:cNvPr>
          <p:cNvSpPr txBox="1"/>
          <p:nvPr/>
        </p:nvSpPr>
        <p:spPr>
          <a:xfrm>
            <a:off x="4779650" y="340327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2" name="사다리꼴[T] 151">
            <a:extLst>
              <a:ext uri="{FF2B5EF4-FFF2-40B4-BE49-F238E27FC236}">
                <a16:creationId xmlns:a16="http://schemas.microsoft.com/office/drawing/2014/main" id="{61348BC2-87D5-2744-88B6-C4A7DE204957}"/>
              </a:ext>
            </a:extLst>
          </p:cNvPr>
          <p:cNvSpPr/>
          <p:nvPr/>
        </p:nvSpPr>
        <p:spPr>
          <a:xfrm rot="17738918">
            <a:off x="4577901" y="382534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사다리꼴[T] 152">
            <a:extLst>
              <a:ext uri="{FF2B5EF4-FFF2-40B4-BE49-F238E27FC236}">
                <a16:creationId xmlns:a16="http://schemas.microsoft.com/office/drawing/2014/main" id="{39DBB32C-92DA-B045-A3BC-84B77FF5EEE8}"/>
              </a:ext>
            </a:extLst>
          </p:cNvPr>
          <p:cNvSpPr/>
          <p:nvPr/>
        </p:nvSpPr>
        <p:spPr>
          <a:xfrm rot="19781629">
            <a:off x="4150084" y="4270791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사다리꼴[T] 153">
            <a:extLst>
              <a:ext uri="{FF2B5EF4-FFF2-40B4-BE49-F238E27FC236}">
                <a16:creationId xmlns:a16="http://schemas.microsoft.com/office/drawing/2014/main" id="{ACBBC149-F5F6-114D-88A2-7A95A8E12ECA}"/>
              </a:ext>
            </a:extLst>
          </p:cNvPr>
          <p:cNvSpPr/>
          <p:nvPr/>
        </p:nvSpPr>
        <p:spPr>
          <a:xfrm>
            <a:off x="3552597" y="44289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5" name="사다리꼴[T] 154">
            <a:extLst>
              <a:ext uri="{FF2B5EF4-FFF2-40B4-BE49-F238E27FC236}">
                <a16:creationId xmlns:a16="http://schemas.microsoft.com/office/drawing/2014/main" id="{474AB375-DCFC-E644-8179-FF116B1408EF}"/>
              </a:ext>
            </a:extLst>
          </p:cNvPr>
          <p:cNvSpPr/>
          <p:nvPr/>
        </p:nvSpPr>
        <p:spPr>
          <a:xfrm rot="5400000">
            <a:off x="2379976" y="3248835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사다리꼴[T] 155">
            <a:extLst>
              <a:ext uri="{FF2B5EF4-FFF2-40B4-BE49-F238E27FC236}">
                <a16:creationId xmlns:a16="http://schemas.microsoft.com/office/drawing/2014/main" id="{8F9B3211-E580-E44F-A4AD-D70822C03533}"/>
              </a:ext>
            </a:extLst>
          </p:cNvPr>
          <p:cNvSpPr/>
          <p:nvPr/>
        </p:nvSpPr>
        <p:spPr>
          <a:xfrm rot="1922431">
            <a:off x="2952021" y="4279908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사다리꼴[T] 156">
            <a:extLst>
              <a:ext uri="{FF2B5EF4-FFF2-40B4-BE49-F238E27FC236}">
                <a16:creationId xmlns:a16="http://schemas.microsoft.com/office/drawing/2014/main" id="{2C254693-61E8-DA4E-A028-605FC42E0566}"/>
              </a:ext>
            </a:extLst>
          </p:cNvPr>
          <p:cNvSpPr/>
          <p:nvPr/>
        </p:nvSpPr>
        <p:spPr>
          <a:xfrm rot="3662282">
            <a:off x="2539398" y="384046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8" name="사다리꼴[T] 157">
            <a:extLst>
              <a:ext uri="{FF2B5EF4-FFF2-40B4-BE49-F238E27FC236}">
                <a16:creationId xmlns:a16="http://schemas.microsoft.com/office/drawing/2014/main" id="{875435A3-A4E6-4443-908E-DA5742EFA574}"/>
              </a:ext>
            </a:extLst>
          </p:cNvPr>
          <p:cNvSpPr/>
          <p:nvPr/>
        </p:nvSpPr>
        <p:spPr>
          <a:xfrm rot="7142945">
            <a:off x="2521841" y="26847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9" name="사다리꼴[T] 158">
            <a:extLst>
              <a:ext uri="{FF2B5EF4-FFF2-40B4-BE49-F238E27FC236}">
                <a16:creationId xmlns:a16="http://schemas.microsoft.com/office/drawing/2014/main" id="{56DCA726-78A6-1A44-ADA3-E9BF3BF7D9E9}"/>
              </a:ext>
            </a:extLst>
          </p:cNvPr>
          <p:cNvSpPr/>
          <p:nvPr/>
        </p:nvSpPr>
        <p:spPr>
          <a:xfrm rot="8925369">
            <a:off x="2945759" y="2262560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6579F3-51B3-E24B-8D44-E920F670D188}"/>
              </a:ext>
            </a:extLst>
          </p:cNvPr>
          <p:cNvSpPr txBox="1"/>
          <p:nvPr/>
        </p:nvSpPr>
        <p:spPr>
          <a:xfrm>
            <a:off x="4773233" y="396807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E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9DD2F06-DA27-7F42-BF3E-64874CBF9DEC}"/>
              </a:ext>
            </a:extLst>
          </p:cNvPr>
          <p:cNvSpPr txBox="1"/>
          <p:nvPr/>
        </p:nvSpPr>
        <p:spPr>
          <a:xfrm>
            <a:off x="4343497" y="443908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372681-FF34-FB4F-BC69-8C09E8DF1655}"/>
              </a:ext>
            </a:extLst>
          </p:cNvPr>
          <p:cNvSpPr txBox="1"/>
          <p:nvPr/>
        </p:nvSpPr>
        <p:spPr>
          <a:xfrm>
            <a:off x="3655027" y="458270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729976-11EE-E34E-95B6-63BA96C9F3B4}"/>
              </a:ext>
            </a:extLst>
          </p:cNvPr>
          <p:cNvSpPr txBox="1"/>
          <p:nvPr/>
        </p:nvSpPr>
        <p:spPr>
          <a:xfrm>
            <a:off x="3089560" y="444536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791572-2330-DD4C-A72D-986F925A5E6B}"/>
              </a:ext>
            </a:extLst>
          </p:cNvPr>
          <p:cNvSpPr txBox="1"/>
          <p:nvPr/>
        </p:nvSpPr>
        <p:spPr>
          <a:xfrm>
            <a:off x="2554719" y="3977871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6DAF2D-1B29-F948-8096-17E672F6D24F}"/>
              </a:ext>
            </a:extLst>
          </p:cNvPr>
          <p:cNvSpPr txBox="1"/>
          <p:nvPr/>
        </p:nvSpPr>
        <p:spPr>
          <a:xfrm>
            <a:off x="2546457" y="339294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C2F335-2A10-0C40-8754-DCEF6C6B6DC2}"/>
              </a:ext>
            </a:extLst>
          </p:cNvPr>
          <p:cNvSpPr txBox="1"/>
          <p:nvPr/>
        </p:nvSpPr>
        <p:spPr>
          <a:xfrm>
            <a:off x="2565654" y="28307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A309F77-A8D1-184D-95AC-8AA7D4840E1A}"/>
              </a:ext>
            </a:extLst>
          </p:cNvPr>
          <p:cNvSpPr txBox="1"/>
          <p:nvPr/>
        </p:nvSpPr>
        <p:spPr>
          <a:xfrm>
            <a:off x="3104979" y="240901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B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CF4811-DA6A-DE4B-82BA-847F16117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5" y="3349343"/>
            <a:ext cx="579884" cy="4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5857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35765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.pdf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154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328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44910" y="1843593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461C88-9D1D-9845-BE44-1585702C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46528"/>
              </p:ext>
            </p:extLst>
          </p:nvPr>
        </p:nvGraphicFramePr>
        <p:xfrm>
          <a:off x="2226803" y="2371046"/>
          <a:ext cx="3364568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4568">
                  <a:extLst>
                    <a:ext uri="{9D8B030D-6E8A-4147-A177-3AD203B41FA5}">
                      <a16:colId xmlns:a16="http://schemas.microsoft.com/office/drawing/2014/main" val="1828494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6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84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6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6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2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99875"/>
                  </a:ext>
                </a:extLst>
              </a:tr>
            </a:tbl>
          </a:graphicData>
        </a:graphic>
      </p:graphicFrame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E4BED72-11F0-754B-8637-B1DF7A9EA83C}"/>
              </a:ext>
            </a:extLst>
          </p:cNvPr>
          <p:cNvSpPr/>
          <p:nvPr/>
        </p:nvSpPr>
        <p:spPr>
          <a:xfrm>
            <a:off x="5486400" y="277785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83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24194" y="3885434"/>
            <a:ext cx="5364445" cy="779093"/>
            <a:chOff x="2423480" y="2536870"/>
            <a:chExt cx="5364445" cy="779093"/>
          </a:xfrm>
        </p:grpSpPr>
        <p:cxnSp>
          <p:nvCxnSpPr>
            <p:cNvPr id="46" name="직선 연결선 45"/>
            <p:cNvCxnSpPr>
              <a:stCxn id="56" idx="6"/>
              <a:endCxn id="83" idx="0"/>
            </p:cNvCxnSpPr>
            <p:nvPr/>
          </p:nvCxnSpPr>
          <p:spPr>
            <a:xfrm>
              <a:off x="2423480" y="2607193"/>
              <a:ext cx="1325848" cy="55846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endCxn id="85" idx="2"/>
            </p:cNvCxnSpPr>
            <p:nvPr/>
          </p:nvCxnSpPr>
          <p:spPr>
            <a:xfrm flipV="1">
              <a:off x="4437013" y="2536870"/>
              <a:ext cx="1350089" cy="48589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5714937" y="2751492"/>
              <a:ext cx="2072988" cy="5644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975083" y="308120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97516" y="3513705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94609" y="3113387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273127" y="3701702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9770" y="158082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서비스 기능 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879" y="2161859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50000"/>
                  </a:prstClr>
                </a:solidFill>
              </a:rPr>
              <a:t>LIST of SERVICE FUNCTION</a:t>
            </a:r>
            <a:endParaRPr lang="ko-KR" altLang="en-US" sz="1100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472770" y="4093535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01217" y="3164490"/>
            <a:ext cx="168923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50" y="4514222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83678" y="3599324"/>
            <a:ext cx="1705583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조옮김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뷰어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12991" y="3283346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9" y="4007688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143576" y="3939273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8838736" y="4689822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3016500" y="2555603"/>
            <a:ext cx="5849647" cy="127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D84CBE-79DA-1944-80DA-C4F3528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051" y="64707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악보의 박자와 코드 선택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6958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2681629-7E37-A042-A6EC-F280F257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63933"/>
              </p:ext>
            </p:extLst>
          </p:nvPr>
        </p:nvGraphicFramePr>
        <p:xfrm>
          <a:off x="2445946" y="2118137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9BA3F3F-9431-364A-BE2D-FBC62672A8B6}"/>
              </a:ext>
            </a:extLst>
          </p:cNvPr>
          <p:cNvSpPr/>
          <p:nvPr/>
        </p:nvSpPr>
        <p:spPr>
          <a:xfrm>
            <a:off x="2866288" y="2328526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7C4C25A-6DBE-E240-A5C1-25BBF333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76111"/>
              </p:ext>
            </p:extLst>
          </p:nvPr>
        </p:nvGraphicFramePr>
        <p:xfrm>
          <a:off x="3087121" y="2116230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3/16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1/2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28C6A55-E802-A64F-8A1F-3F2D39659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57677"/>
              </p:ext>
            </p:extLst>
          </p:nvPr>
        </p:nvGraphicFramePr>
        <p:xfrm>
          <a:off x="4638842" y="2096864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3B39230-DE11-DA42-956A-EE7801A51C9A}"/>
              </a:ext>
            </a:extLst>
          </p:cNvPr>
          <p:cNvSpPr/>
          <p:nvPr/>
        </p:nvSpPr>
        <p:spPr>
          <a:xfrm>
            <a:off x="5046978" y="3805963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84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조옮김이 완료되었습니다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AFB2515-98A8-D644-B439-4EF857664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62228"/>
              </p:ext>
            </p:extLst>
          </p:nvPr>
        </p:nvGraphicFramePr>
        <p:xfrm>
          <a:off x="2649497" y="32776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AD5C8B7-8CE8-AF47-AEF3-D201CC8CFF8B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조옮김이 </a:t>
            </a:r>
            <a:r>
              <a:rPr kumimoji="1" lang="ko-KR" altLang="en-US" sz="1300" b="1" dirty="0">
                <a:solidFill>
                  <a:srgbClr val="FD819E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완료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변환 된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MIDI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 악보 폴더에서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확인하실 수 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755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2410001"/>
            <a:ext cx="525780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개인 정보 수정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확인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사용법 안내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8140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351" y1="52778" x2="40351" y2="52778"/>
                        <a14:foregroundMark x1="57018" y1="54630" x2="57018" y2="54630"/>
                        <a14:foregroundMark x1="50000" y1="71296" x2="50000" y2="71296"/>
                        <a14:foregroundMark x1="47368" y1="88889" x2="47368" y2="88889"/>
                        <a14:backgroundMark x1="32456" y1="60185" x2="32456" y2="60185"/>
                        <a14:backgroundMark x1="48246" y1="82407" x2="48246" y2="82407"/>
                        <a14:backgroundMark x1="54386" y1="78704" x2="54386" y2="78704"/>
                        <a14:backgroundMark x1="50877" y1="61111" x2="50877" y2="61111"/>
                        <a14:backgroundMark x1="53509" y1="28704" x2="53509" y2="28704"/>
                        <a14:backgroundMark x1="34211" y1="34259" x2="34211" y2="3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667293" y="1267628"/>
            <a:ext cx="526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E026E50-F3AD-074E-96FF-E331AD14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08223"/>
              </p:ext>
            </p:extLst>
          </p:nvPr>
        </p:nvGraphicFramePr>
        <p:xfrm>
          <a:off x="2205704" y="2221967"/>
          <a:ext cx="34067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개인정보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수정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FAQ 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사용법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안내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67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37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정보 수정 후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ECC9DE5-81EB-B044-8D26-77B8E5D9DA00}"/>
              </a:ext>
            </a:extLst>
          </p:cNvPr>
          <p:cNvSpPr/>
          <p:nvPr/>
        </p:nvSpPr>
        <p:spPr>
          <a:xfrm>
            <a:off x="2333693" y="1684922"/>
            <a:ext cx="3152707" cy="3541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완료 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변경사항이 없습니다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062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24325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749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412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제목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20.03.21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07:13:00</a:t>
                      </a:r>
                    </a:p>
                    <a:p>
                      <a:endParaRPr lang="en-US" altLang="ko-Kore-KR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4658" y="222736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74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437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2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031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42116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A. 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한국산업기술대학교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컴퓨터공학전공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명의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학생들이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2020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년도 졸업작품으로 개발하였습니다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 </a:t>
                      </a:r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깃허브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링크 입니다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!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임영규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/yklim1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김민지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/flottante301</a:t>
                      </a:r>
                    </a:p>
                    <a:p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zjisuoo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408088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4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64328" y="2307013"/>
            <a:ext cx="6118896" cy="2901942"/>
            <a:chOff x="1763614" y="958449"/>
            <a:chExt cx="6118896" cy="2901942"/>
          </a:xfrm>
        </p:grpSpPr>
        <p:cxnSp>
          <p:nvCxnSpPr>
            <p:cNvPr id="46" name="직선 연결선 45"/>
            <p:cNvCxnSpPr>
              <a:cxnSpLocks/>
              <a:stCxn id="63" idx="3"/>
            </p:cNvCxnSpPr>
            <p:nvPr/>
          </p:nvCxnSpPr>
          <p:spPr>
            <a:xfrm>
              <a:off x="1763614" y="958449"/>
              <a:ext cx="1628890" cy="290194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cxnSpLocks/>
              <a:stCxn id="83" idx="3"/>
              <a:endCxn id="86" idx="1"/>
            </p:cNvCxnSpPr>
            <p:nvPr/>
          </p:nvCxnSpPr>
          <p:spPr>
            <a:xfrm flipV="1">
              <a:off x="4089594" y="2123042"/>
              <a:ext cx="1521940" cy="171092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cxnSpLocks/>
              <a:stCxn id="89" idx="19"/>
              <a:endCxn id="86" idx="3"/>
            </p:cNvCxnSpPr>
            <p:nvPr/>
          </p:nvCxnSpPr>
          <p:spPr>
            <a:xfrm flipH="1">
              <a:off x="6085548" y="1144783"/>
              <a:ext cx="1796962" cy="97825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886560" y="129949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85055" y="4175720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57175" y="2502480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588491" y="1507901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388053" y="2072857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16500" y="1575615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25" y="4907994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70509" y="4400638"/>
            <a:ext cx="1705583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274430" y="2689944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8" y="3234599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467293" y="1780948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9162238" y="2217105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815E6-FB57-FB41-BA95-6AD12D17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43" y="6468115"/>
            <a:ext cx="2743200" cy="363600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2BCA8B-39FE-EC40-A23A-0B030D34ACD5}"/>
              </a:ext>
            </a:extLst>
          </p:cNvPr>
          <p:cNvSpPr txBox="1"/>
          <p:nvPr/>
        </p:nvSpPr>
        <p:spPr>
          <a:xfrm>
            <a:off x="1916500" y="3137300"/>
            <a:ext cx="1689230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인증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회원가입완료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찾기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1B21A-894D-A145-8425-2F12477AEB85}"/>
              </a:ext>
            </a:extLst>
          </p:cNvPr>
          <p:cNvSpPr txBox="1"/>
          <p:nvPr/>
        </p:nvSpPr>
        <p:spPr>
          <a:xfrm>
            <a:off x="4175490" y="1149954"/>
            <a:ext cx="1689230" cy="29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아이콘 형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업로드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기기 저장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설정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진행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 </a:t>
            </a: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뷰어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A02F62-E8CE-374C-AE5B-339418655C9A}"/>
              </a:ext>
            </a:extLst>
          </p:cNvPr>
          <p:cNvSpPr txBox="1"/>
          <p:nvPr/>
        </p:nvSpPr>
        <p:spPr>
          <a:xfrm>
            <a:off x="6282236" y="1990342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 음 설정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CF5429-086D-3542-BBB2-6088686F4311}"/>
              </a:ext>
            </a:extLst>
          </p:cNvPr>
          <p:cNvSpPr txBox="1"/>
          <p:nvPr/>
        </p:nvSpPr>
        <p:spPr>
          <a:xfrm>
            <a:off x="8507995" y="3102301"/>
            <a:ext cx="1689230" cy="78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428997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6163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화면 흐름도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9BE9A-1247-9B46-8A81-8E3760A8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0" y="747135"/>
            <a:ext cx="8995557" cy="5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로고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메인 색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FB91-2DB5-734D-94E8-3AEE610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34809" r="35711" b="35130"/>
          <a:stretch/>
        </p:blipFill>
        <p:spPr>
          <a:xfrm>
            <a:off x="4713076" y="1106898"/>
            <a:ext cx="2765846" cy="97355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E76716-097B-BE41-AA90-38732E5E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8"/>
              </p:ext>
            </p:extLst>
          </p:nvPr>
        </p:nvGraphicFramePr>
        <p:xfrm>
          <a:off x="3708624" y="2350456"/>
          <a:ext cx="4774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50">
                  <a:extLst>
                    <a:ext uri="{9D8B030D-6E8A-4147-A177-3AD203B41FA5}">
                      <a16:colId xmlns:a16="http://schemas.microsoft.com/office/drawing/2014/main" val="355306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 코드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(Code) + </a:t>
                      </a:r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음악의 조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(Chord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pPr algn="ctr"/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개발자가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프로그램의 코드를 짜다’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코드와 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코드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’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발음이 유사한 것에 착안하여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en-US" altLang="ko-KR" sz="1300" b="0" i="0" dirty="0" err="1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OurChord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라 앱의 이름 정함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3381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1DB05-5AC6-1F4C-B303-166504007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917"/>
              </p:ext>
            </p:extLst>
          </p:nvPr>
        </p:nvGraphicFramePr>
        <p:xfrm>
          <a:off x="2260599" y="4002976"/>
          <a:ext cx="8128000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5335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9946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2942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3921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9418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5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6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8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6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96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</a:t>
                      </a:r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494748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R-73 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G-71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B-72</a:t>
                      </a:r>
                      <a:endParaRPr lang="ko-Kore-KR" altLang="en-US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#949596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R-148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B-150</a:t>
                      </a:r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#8CB6E1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R-140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G-182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B-225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#FDBFC2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R-253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G-191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#F9688C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G-104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B-140</a:t>
                      </a:r>
                      <a:endParaRPr lang="ko-Kore-KR" altLang="en-US" b="0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47486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12194" cy="14504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4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인트로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876792-ECEB-874B-BF79-02D6287DFD98}"/>
              </a:ext>
            </a:extLst>
          </p:cNvPr>
          <p:cNvGrpSpPr/>
          <p:nvPr/>
        </p:nvGrpSpPr>
        <p:grpSpPr>
          <a:xfrm>
            <a:off x="2171137" y="1205466"/>
            <a:ext cx="3475902" cy="4684385"/>
            <a:chOff x="2590800" y="2082800"/>
            <a:chExt cx="2997200" cy="4013200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6FF490-67C4-304E-9273-8B0D96EAD748}"/>
                </a:ext>
              </a:extLst>
            </p:cNvPr>
            <p:cNvSpPr/>
            <p:nvPr/>
          </p:nvSpPr>
          <p:spPr>
            <a:xfrm>
              <a:off x="2590800" y="2082800"/>
              <a:ext cx="2997200" cy="4013200"/>
            </a:xfrm>
            <a:prstGeom prst="frame">
              <a:avLst>
                <a:gd name="adj1" fmla="val 247"/>
              </a:avLst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DA872C-C142-BB4B-AD5B-671745087551}"/>
                </a:ext>
              </a:extLst>
            </p:cNvPr>
            <p:cNvGrpSpPr/>
            <p:nvPr/>
          </p:nvGrpSpPr>
          <p:grpSpPr>
            <a:xfrm>
              <a:off x="2668377" y="3185871"/>
              <a:ext cx="2765846" cy="973558"/>
              <a:chOff x="2668377" y="3185871"/>
              <a:chExt cx="2765846" cy="97355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25407-AE41-434E-A726-9347F409B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2" t="34809" r="35711" b="35130"/>
              <a:stretch/>
            </p:blipFill>
            <p:spPr>
              <a:xfrm>
                <a:off x="2668377" y="3185871"/>
                <a:ext cx="2765846" cy="97355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AEB5B-F85B-FC42-A944-D9CD88B08A12}"/>
                  </a:ext>
                </a:extLst>
              </p:cNvPr>
              <p:cNvSpPr txBox="1"/>
              <p:nvPr/>
            </p:nvSpPr>
            <p:spPr>
              <a:xfrm>
                <a:off x="3717460" y="3950406"/>
                <a:ext cx="96212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700" dirty="0">
                    <a:solidFill>
                      <a:srgbClr val="5B595A"/>
                    </a:solidFill>
                    <a:latin typeface="NEXON Lv1 Gothic Low OTF Light" pitchFamily="2" charset="-127"/>
                    <a:ea typeface="NEXON Lv1 Gothic Low OTF Light" pitchFamily="2" charset="-127"/>
                  </a:rPr>
                  <a:t>@copyright L.K.M</a:t>
                </a:r>
                <a:endParaRPr kumimoji="1" lang="ko-Kore-KR" altLang="en-US" sz="700" dirty="0">
                  <a:solidFill>
                    <a:srgbClr val="5B595A"/>
                  </a:solidFill>
                  <a:latin typeface="NEXON Lv1 Gothic Low OTF Light" pitchFamily="2" charset="-127"/>
                  <a:ea typeface="NEXON Lv1 Gothic Low OTF Light" pitchFamily="2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410001"/>
            <a:ext cx="3215945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이름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ore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로고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저작권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후 로그인 화면으로 전환</a:t>
            </a:r>
            <a:endParaRPr kumimoji="1" lang="en-US" altLang="ko-Kore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65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8816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3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6652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2740336"/>
            <a:ext cx="2693363" cy="13513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아이디와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비밀번호를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endParaRPr kumimoji="1" lang="ko-Kore-KR" altLang="en-US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4658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3423</Words>
  <Application>Microsoft Macintosh PowerPoint</Application>
  <PresentationFormat>와이드스크린</PresentationFormat>
  <Paragraphs>915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Gmarket Sans TTF Light</vt:lpstr>
      <vt:lpstr>Gmarket Sans TTF</vt:lpstr>
      <vt:lpstr>NEXON Lv1 Gothic Low OTF Light</vt:lpstr>
      <vt:lpstr>Gmarket Sans TTF Medium</vt:lpstr>
      <vt:lpstr>Calibri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148</cp:revision>
  <dcterms:created xsi:type="dcterms:W3CDTF">2019-08-07T03:08:23Z</dcterms:created>
  <dcterms:modified xsi:type="dcterms:W3CDTF">2020-04-10T17:26:17Z</dcterms:modified>
</cp:coreProperties>
</file>